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11" r:id="rId5"/>
    <p:sldId id="274" r:id="rId6"/>
    <p:sldId id="273" r:id="rId7"/>
    <p:sldId id="264" r:id="rId8"/>
    <p:sldId id="275" r:id="rId9"/>
    <p:sldId id="309" r:id="rId10"/>
    <p:sldId id="310" r:id="rId11"/>
    <p:sldId id="277" r:id="rId12"/>
    <p:sldId id="278" r:id="rId13"/>
    <p:sldId id="295" r:id="rId14"/>
    <p:sldId id="303" r:id="rId15"/>
    <p:sldId id="281" r:id="rId16"/>
    <p:sldId id="298" r:id="rId17"/>
    <p:sldId id="283" r:id="rId18"/>
    <p:sldId id="286" r:id="rId19"/>
    <p:sldId id="284" r:id="rId20"/>
    <p:sldId id="285" r:id="rId21"/>
    <p:sldId id="305" r:id="rId22"/>
    <p:sldId id="308" r:id="rId23"/>
    <p:sldId id="306" r:id="rId24"/>
    <p:sldId id="287" r:id="rId25"/>
    <p:sldId id="300" r:id="rId26"/>
    <p:sldId id="302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 1" panose="020B0604020202020204" charset="0"/>
      <p:regular r:id="rId32"/>
    </p:embeddedFont>
    <p:embeddedFont>
      <p:font typeface="Nunito 2" panose="020B0604020202020204" charset="0"/>
      <p:regular r:id="rId33"/>
    </p:embeddedFont>
    <p:embeddedFont>
      <p:font typeface="Nunito 2 Bold" panose="020B0604020202020204" charset="0"/>
      <p:regular r:id="rId34"/>
    </p:embeddedFont>
    <p:embeddedFont>
      <p:font typeface="Nunito Bold" pitchFamily="2" charset="0"/>
      <p:regular r:id="rId35"/>
      <p:bold r:id="rId36"/>
    </p:embeddedFont>
    <p:embeddedFont>
      <p:font typeface="Nunito Bold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D55"/>
    <a:srgbClr val="E5EEEF"/>
    <a:srgbClr val="50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86581-7C7E-4C6A-B6B1-C66ED4349190}" v="6" dt="2023-10-02T08:11:49.317"/>
    <p1510:client id="{4A5CDC39-F299-706D-B3AD-B330B4FFC619}" v="2" dt="2023-10-03T10:03:38.960"/>
    <p1510:client id="{4FBDFA17-4AA4-476E-81BF-AAEC3D1915FE}" v="9" dt="2023-10-02T08:00:03.330"/>
    <p1510:client id="{64DA3C89-3309-4744-BD4F-BBC7E9DA991F}" v="1" dt="2023-09-26T08:07:45.390"/>
    <p1510:client id="{9289A82F-8E2D-4FB4-9966-2AA99BD03113}" v="8" dt="2023-09-28T15:06:54.268"/>
    <p1510:client id="{9693EE38-26F5-4E16-9640-E26E46398FA5}" v="8" dt="2023-09-27T11:44:20.478"/>
    <p1510:client id="{A79FC1BE-0D7D-1144-D3B7-21B6AC4E968F}" v="104" dt="2023-09-25T09:22:23.213"/>
    <p1510:client id="{C1F66282-C966-335B-9647-E5A6C36D77D6}" v="33" dt="2023-09-19T08:33:15.751"/>
    <p1510:client id="{EF9DCBA2-E2F6-4207-8B40-F9CB60D1CB1B}" v="6" dt="2023-09-19T08:19:09.708"/>
    <p1510:client id="{F97A7B56-2D86-41B0-934E-AA7DAD4CE6F8}" v="1" dt="2023-09-25T09:03:40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0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8.svg"/><Relationship Id="rId5" Type="http://schemas.openxmlformats.org/officeDocument/2006/relationships/image" Target="../media/image35.svg"/><Relationship Id="rId15" Type="http://schemas.openxmlformats.org/officeDocument/2006/relationships/image" Target="../media/image4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7.sv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hyperlink" Target="http://www.diatoetsen.nl/" TargetMode="Externa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svg"/><Relationship Id="rId7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8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9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>
          <a:xfrm flipH="1">
            <a:off x="1585481" y="0"/>
            <a:ext cx="4133693" cy="9115204"/>
          </a:xfrm>
          <a:custGeom>
            <a:avLst/>
            <a:gdLst/>
            <a:ahLst/>
            <a:cxnLst/>
            <a:rect l="l" t="t" r="r" b="b"/>
            <a:pathLst>
              <a:path w="4133693" h="9115204">
                <a:moveTo>
                  <a:pt x="4133693" y="0"/>
                </a:moveTo>
                <a:lnTo>
                  <a:pt x="0" y="0"/>
                </a:lnTo>
                <a:lnTo>
                  <a:pt x="0" y="9115204"/>
                </a:lnTo>
                <a:lnTo>
                  <a:pt x="4133693" y="9115204"/>
                </a:lnTo>
                <a:lnTo>
                  <a:pt x="4133693" y="0"/>
                </a:lnTo>
                <a:close/>
              </a:path>
            </a:pathLst>
          </a:custGeom>
          <a:blipFill>
            <a:blip r:embed="rId2"/>
            <a:stretch>
              <a:fillRect l="-34813" r="-238473" b="-12855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54703" y="994636"/>
            <a:ext cx="1926389" cy="1278422"/>
          </a:xfrm>
          <a:custGeom>
            <a:avLst/>
            <a:gdLst/>
            <a:ahLst/>
            <a:cxnLst/>
            <a:rect l="l" t="t" r="r" b="b"/>
            <a:pathLst>
              <a:path w="1926389" h="1278422">
                <a:moveTo>
                  <a:pt x="0" y="0"/>
                </a:moveTo>
                <a:lnTo>
                  <a:pt x="1926389" y="0"/>
                </a:lnTo>
                <a:lnTo>
                  <a:pt x="1926389" y="1278422"/>
                </a:lnTo>
                <a:lnTo>
                  <a:pt x="0" y="12784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47998" y="994636"/>
            <a:ext cx="0" cy="1403250"/>
          </a:xfrm>
          <a:prstGeom prst="line">
            <a:avLst/>
          </a:prstGeom>
          <a:ln w="76200" cap="rnd">
            <a:solidFill>
              <a:srgbClr val="4FAF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ID4096"/>
          </a:p>
        </p:txBody>
      </p:sp>
      <p:sp>
        <p:nvSpPr>
          <p:cNvPr id="6" name="Freeform 6"/>
          <p:cNvSpPr>
            <a:spLocks/>
          </p:cNvSpPr>
          <p:nvPr/>
        </p:nvSpPr>
        <p:spPr>
          <a:xfrm>
            <a:off x="5697609" y="0"/>
            <a:ext cx="12568826" cy="9115204"/>
          </a:xfrm>
          <a:custGeom>
            <a:avLst/>
            <a:gdLst/>
            <a:ahLst/>
            <a:cxnLst/>
            <a:rect l="l" t="t" r="r" b="b"/>
            <a:pathLst>
              <a:path w="14441143" h="9115204">
                <a:moveTo>
                  <a:pt x="0" y="0"/>
                </a:moveTo>
                <a:lnTo>
                  <a:pt x="14441143" y="0"/>
                </a:lnTo>
                <a:lnTo>
                  <a:pt x="14441143" y="9115204"/>
                </a:lnTo>
                <a:lnTo>
                  <a:pt x="0" y="9115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71" r="-14897" b="-12855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Freeform 7"/>
          <p:cNvSpPr>
            <a:spLocks/>
          </p:cNvSpPr>
          <p:nvPr/>
        </p:nvSpPr>
        <p:spPr>
          <a:xfrm>
            <a:off x="0" y="0"/>
            <a:ext cx="1585482" cy="9115204"/>
          </a:xfrm>
          <a:custGeom>
            <a:avLst/>
            <a:gdLst/>
            <a:ahLst/>
            <a:cxnLst/>
            <a:rect l="l" t="t" r="r" b="b"/>
            <a:pathLst>
              <a:path w="4133693" h="9115204">
                <a:moveTo>
                  <a:pt x="0" y="0"/>
                </a:moveTo>
                <a:lnTo>
                  <a:pt x="4133692" y="0"/>
                </a:lnTo>
                <a:lnTo>
                  <a:pt x="4133692" y="9115204"/>
                </a:lnTo>
                <a:lnTo>
                  <a:pt x="0" y="9115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1486" r="-621751" b="-12855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32186" y="998933"/>
            <a:ext cx="2661538" cy="144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8"/>
              </a:lnSpc>
            </a:pPr>
            <a:r>
              <a:rPr lang="en-US" sz="4200" err="1">
                <a:solidFill>
                  <a:srgbClr val="1D3A6E"/>
                </a:solidFill>
                <a:latin typeface="Nunito Bold"/>
              </a:rPr>
              <a:t>laat</a:t>
            </a:r>
            <a:r>
              <a:rPr lang="en-US" sz="4200">
                <a:solidFill>
                  <a:srgbClr val="1D3A6E"/>
                </a:solidFill>
                <a:latin typeface="Nunito Bold"/>
              </a:rPr>
              <a:t> </a:t>
            </a:r>
            <a:r>
              <a:rPr lang="en-US" sz="4200" err="1">
                <a:solidFill>
                  <a:srgbClr val="1D3A6E"/>
                </a:solidFill>
                <a:latin typeface="Nunito Bold"/>
              </a:rPr>
              <a:t>leerlingen</a:t>
            </a:r>
            <a:r>
              <a:rPr lang="en-US" sz="4200">
                <a:solidFill>
                  <a:srgbClr val="1D3A6E"/>
                </a:solidFill>
                <a:latin typeface="Nunito Bold"/>
              </a:rPr>
              <a:t> </a:t>
            </a:r>
            <a:r>
              <a:rPr lang="en-US" sz="4200" err="1">
                <a:solidFill>
                  <a:srgbClr val="1D3A6E"/>
                </a:solidFill>
                <a:latin typeface="Nunito Bold"/>
              </a:rPr>
              <a:t>groeien</a:t>
            </a:r>
            <a:endParaRPr lang="en-US" sz="4200">
              <a:solidFill>
                <a:srgbClr val="1D3A6E"/>
              </a:solidFill>
              <a:latin typeface="Nuni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61687" y="4428047"/>
            <a:ext cx="7996223" cy="142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19"/>
              </a:lnSpc>
            </a:pPr>
            <a:r>
              <a:rPr lang="en-US" sz="11450" err="1">
                <a:solidFill>
                  <a:srgbClr val="1D3A6E"/>
                </a:solidFill>
                <a:latin typeface="Nunito Bold Bold"/>
              </a:rPr>
              <a:t>Uitleg</a:t>
            </a:r>
            <a:endParaRPr lang="nl-NL" err="1"/>
          </a:p>
        </p:txBody>
      </p:sp>
      <p:sp>
        <p:nvSpPr>
          <p:cNvPr id="14" name="Freeform 14"/>
          <p:cNvSpPr>
            <a:spLocks/>
          </p:cNvSpPr>
          <p:nvPr/>
        </p:nvSpPr>
        <p:spPr>
          <a:xfrm>
            <a:off x="10555146" y="277"/>
            <a:ext cx="7238892" cy="10287000"/>
          </a:xfrm>
          <a:custGeom>
            <a:avLst/>
            <a:gdLst/>
            <a:ahLst/>
            <a:cxnLst/>
            <a:rect l="l" t="t" r="r" b="b"/>
            <a:pathLst>
              <a:path w="7238892" h="10287000">
                <a:moveTo>
                  <a:pt x="0" y="0"/>
                </a:moveTo>
                <a:lnTo>
                  <a:pt x="7238892" y="0"/>
                </a:lnTo>
                <a:lnTo>
                  <a:pt x="72388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0510" r="-32650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95C6828-8B8C-5F34-6B82-2EE02737D7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737099">
            <a:off x="16739577" y="813767"/>
            <a:ext cx="739497" cy="622117"/>
          </a:xfrm>
          <a:custGeom>
            <a:avLst/>
            <a:gdLst/>
            <a:ahLst/>
            <a:cxnLst/>
            <a:rect l="l" t="t" r="r" b="b"/>
            <a:pathLst>
              <a:path w="739497" h="622117">
                <a:moveTo>
                  <a:pt x="0" y="0"/>
                </a:moveTo>
                <a:lnTo>
                  <a:pt x="739498" y="0"/>
                </a:lnTo>
                <a:lnTo>
                  <a:pt x="739498" y="622117"/>
                </a:lnTo>
                <a:lnTo>
                  <a:pt x="0" y="62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F6C77FB-086B-4870-5479-E4B9154EAD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701988">
            <a:off x="15841076" y="945673"/>
            <a:ext cx="593322" cy="593322"/>
          </a:xfrm>
          <a:custGeom>
            <a:avLst/>
            <a:gdLst/>
            <a:ahLst/>
            <a:cxnLst/>
            <a:rect l="l" t="t" r="r" b="b"/>
            <a:pathLst>
              <a:path w="593322" h="593322">
                <a:moveTo>
                  <a:pt x="0" y="0"/>
                </a:moveTo>
                <a:lnTo>
                  <a:pt x="593322" y="0"/>
                </a:lnTo>
                <a:lnTo>
                  <a:pt x="593322" y="593322"/>
                </a:lnTo>
                <a:lnTo>
                  <a:pt x="0" y="59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AF78BB1-BDF5-AFCB-56C9-7C203F1A10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624683">
            <a:off x="16284632" y="1567068"/>
            <a:ext cx="726674" cy="726674"/>
          </a:xfrm>
          <a:custGeom>
            <a:avLst/>
            <a:gdLst/>
            <a:ahLst/>
            <a:cxnLst/>
            <a:rect l="l" t="t" r="r" b="b"/>
            <a:pathLst>
              <a:path w="726674" h="726674">
                <a:moveTo>
                  <a:pt x="0" y="0"/>
                </a:moveTo>
                <a:lnTo>
                  <a:pt x="726674" y="0"/>
                </a:lnTo>
                <a:lnTo>
                  <a:pt x="726674" y="726674"/>
                </a:lnTo>
                <a:lnTo>
                  <a:pt x="0" y="726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9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690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In het midden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bovenaan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staat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voortgangsbalk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Aan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voortgangsbalk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uit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hoeveel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blokken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bestaat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bolletjes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geven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Dit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bestaat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dus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uit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blok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Aan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voortgangsbalk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ongeveer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hoeveel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van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/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moet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maken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E66F3C1-01FC-CA77-099C-F4EA47BF2C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64" y="2165563"/>
            <a:ext cx="7457396" cy="4905909"/>
          </a:xfrm>
          <a:prstGeom prst="rect">
            <a:avLst/>
          </a:prstGeom>
        </p:spPr>
      </p:pic>
      <p:sp>
        <p:nvSpPr>
          <p:cNvPr id="19" name="Pijl-links 7">
            <a:extLst>
              <a:ext uri="{FF2B5EF4-FFF2-40B4-BE49-F238E27FC236}">
                <a16:creationId xmlns:a16="http://schemas.microsoft.com/office/drawing/2014/main" id="{2B0E11EA-601B-62A3-63AE-2DA958072461}"/>
              </a:ext>
            </a:extLst>
          </p:cNvPr>
          <p:cNvSpPr/>
          <p:nvPr/>
        </p:nvSpPr>
        <p:spPr>
          <a:xfrm rot="16200000">
            <a:off x="3467020" y="1540030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02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690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Wil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vergroten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vergroten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gebruik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dan de ronde knop in het midden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Door met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muis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de knop te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klikken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rechts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links te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schuiven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vergroten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Op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touchscreen is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mogelijk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om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gewoon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te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vergroten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zoals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gewend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bent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7AAE183-48DE-894D-4C2F-85FF44D9CB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946" y="2170481"/>
            <a:ext cx="7457396" cy="4905909"/>
          </a:xfrm>
          <a:prstGeom prst="rect">
            <a:avLst/>
          </a:prstGeom>
        </p:spPr>
      </p:pic>
      <p:sp>
        <p:nvSpPr>
          <p:cNvPr id="24" name="Pijl-links 7">
            <a:extLst>
              <a:ext uri="{FF2B5EF4-FFF2-40B4-BE49-F238E27FC236}">
                <a16:creationId xmlns:a16="http://schemas.microsoft.com/office/drawing/2014/main" id="{2062895F-D910-0727-0CD0-1E03876BA5BC}"/>
              </a:ext>
            </a:extLst>
          </p:cNvPr>
          <p:cNvSpPr/>
          <p:nvPr/>
        </p:nvSpPr>
        <p:spPr>
          <a:xfrm>
            <a:off x="4702599" y="4648617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27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690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Heb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en/of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goed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gelezen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?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dan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juiste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aangeklikte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wordt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blauw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Wil je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wijzigen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ander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zal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vakje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blauw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worden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wordt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automatisch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opgeslagen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7B2DEDB-3065-519F-5A39-3DEB8CFB69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678" y="2173355"/>
            <a:ext cx="7303931" cy="4903993"/>
          </a:xfrm>
          <a:prstGeom prst="rect">
            <a:avLst/>
          </a:prstGeom>
        </p:spPr>
      </p:pic>
      <p:sp>
        <p:nvSpPr>
          <p:cNvPr id="27" name="Pijl-links 7">
            <a:extLst>
              <a:ext uri="{FF2B5EF4-FFF2-40B4-BE49-F238E27FC236}">
                <a16:creationId xmlns:a16="http://schemas.microsoft.com/office/drawing/2014/main" id="{E2C835D7-00C9-E9B5-BB37-1C1F28B78230}"/>
              </a:ext>
            </a:extLst>
          </p:cNvPr>
          <p:cNvSpPr/>
          <p:nvPr/>
        </p:nvSpPr>
        <p:spPr>
          <a:xfrm>
            <a:off x="7657135" y="4131425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1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829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Twijfel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over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aanklikken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kleurt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donkerblauw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helpt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onthouden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einde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goed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deze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wilt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kijken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kiezen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zekerheid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al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invult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eerst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helemaal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laat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In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vragenoverzicht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terug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bij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deze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goed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wilt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bekijken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450D63F0-BF29-32D1-BB82-6F345DBAE7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239" y="2169428"/>
            <a:ext cx="7300811" cy="4882841"/>
          </a:xfrm>
          <a:prstGeom prst="rect">
            <a:avLst/>
          </a:prstGeom>
        </p:spPr>
      </p:pic>
      <p:sp>
        <p:nvSpPr>
          <p:cNvPr id="24" name="Pijl-links 7">
            <a:extLst>
              <a:ext uri="{FF2B5EF4-FFF2-40B4-BE49-F238E27FC236}">
                <a16:creationId xmlns:a16="http://schemas.microsoft.com/office/drawing/2014/main" id="{2062895F-D910-0727-0CD0-1E03876BA5BC}"/>
              </a:ext>
            </a:extLst>
          </p:cNvPr>
          <p:cNvSpPr/>
          <p:nvPr/>
        </p:nvSpPr>
        <p:spPr>
          <a:xfrm rot="5400000">
            <a:off x="7197869" y="3195962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32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737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Na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laatste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van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van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wordt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automatisch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vragenoverzicht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getoond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Er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wordt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aangegeven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hoeveel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hebt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overgeslagen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hoeveel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gemarkeerd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hebt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ster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Vul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overgeslagen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bekijk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met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nogmaals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Probeer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die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te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beantwoorden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daarna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rechts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onderin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de knop ‘Blok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AA39494-754B-813A-07A0-8E88892100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377" y="2169429"/>
            <a:ext cx="7469160" cy="5159420"/>
          </a:xfrm>
          <a:prstGeom prst="rect">
            <a:avLst/>
          </a:prstGeom>
        </p:spPr>
      </p:pic>
      <p:sp>
        <p:nvSpPr>
          <p:cNvPr id="25" name="Pijl-links 7">
            <a:extLst>
              <a:ext uri="{FF2B5EF4-FFF2-40B4-BE49-F238E27FC236}">
                <a16:creationId xmlns:a16="http://schemas.microsoft.com/office/drawing/2014/main" id="{2A16F183-8083-7658-F1DB-BECCB7672F20}"/>
              </a:ext>
            </a:extLst>
          </p:cNvPr>
          <p:cNvSpPr/>
          <p:nvPr/>
        </p:nvSpPr>
        <p:spPr>
          <a:xfrm>
            <a:off x="5449594" y="2936113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24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7832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Heb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toch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alle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krijg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de melding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alles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hebt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Druk je op de knop ‘Blok/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echt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terug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overgeslagen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De knop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‘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als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laatste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blok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van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hebt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gehad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Spreek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met je leerkracht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moet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wachten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toestemming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van je leerkracht of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zelf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mag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bepalen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je op de knop mag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klikken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84D99C5-342F-8E53-B80C-EE65C7B0F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285" y="2502711"/>
            <a:ext cx="7480718" cy="48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229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Heb je alle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dan op de knop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rechts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onderin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‘Blok/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C95B823-969D-5789-AC40-5B9D50FD78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314" y="2067473"/>
            <a:ext cx="7442104" cy="51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413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Heb je alle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verschijnt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er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zekerheid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melding of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zeker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alles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wilt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op de knop ‘Blok/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echt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b="1" err="1">
                <a:solidFill>
                  <a:srgbClr val="1D3A6E"/>
                </a:solidFill>
                <a:latin typeface="Nunito 2"/>
              </a:rPr>
              <a:t>niet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terug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4241E91-A54A-7802-D9CC-0DD3D7F3D5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73" y="2108989"/>
            <a:ext cx="7480142" cy="48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8231289" y="2563161"/>
            <a:ext cx="9647039" cy="7423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Na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van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kom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toetspagina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terecht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Staat er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niets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bij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moet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maken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Staat er ‘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Bezig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bij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dan ben je met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begonnen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moet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nog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afmaken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inleveren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Staat er ‘Klaar’,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heb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afgerond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ingeleverd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Ben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?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de knop ‘Home’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Afsluiten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kan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door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rechtsboven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op je naam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te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klikken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of door nu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uit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de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toetsomgeving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te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 </a:t>
            </a:r>
            <a:r>
              <a:rPr lang="en-US" sz="2600" err="1">
                <a:solidFill>
                  <a:srgbClr val="1D3A6E"/>
                </a:solidFill>
                <a:latin typeface="Nunito 2"/>
                <a:cs typeface="Arial"/>
              </a:rPr>
              <a:t>gaan</a:t>
            </a:r>
            <a:r>
              <a:rPr lang="en-US" sz="2600">
                <a:solidFill>
                  <a:srgbClr val="1D3A6E"/>
                </a:solidFill>
                <a:latin typeface="Nunito 2"/>
                <a:cs typeface="Arial"/>
              </a:rPr>
              <a:t>.</a:t>
            </a:r>
            <a:r>
              <a:rPr lang="en-US" sz="2600">
                <a:solidFill>
                  <a:srgbClr val="1D3A6E"/>
                </a:solidFill>
                <a:latin typeface="Arial"/>
                <a:cs typeface="Arial"/>
              </a:rPr>
              <a:t> 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401114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217623" y="1169423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3482171-3010-9F36-6419-6FDC37BB5C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564" y="1961759"/>
            <a:ext cx="7492160" cy="37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Voorleesfunctie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98FB309-5D40-9660-9F6A-6D633992008F}"/>
              </a:ext>
            </a:extLst>
          </p:cNvPr>
          <p:cNvSpPr txBox="1"/>
          <p:nvPr/>
        </p:nvSpPr>
        <p:spPr>
          <a:xfrm>
            <a:off x="9323614" y="2411588"/>
            <a:ext cx="9144000" cy="746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Als je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voorleesfunctie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mag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gebruiken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deze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   balk bij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: 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playknop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om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te laten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lezen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nl-NL" sz="2600">
                <a:solidFill>
                  <a:srgbClr val="1D3A6E"/>
                </a:solidFill>
                <a:latin typeface="Nunito 2"/>
              </a:rPr>
              <a:t>Als het voorlezen gestart is, ziet de balk er zo uit: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Hier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kun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voorlezen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ook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pauzeren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het volume </a:t>
            </a:r>
          </a:p>
          <a:p>
            <a:pPr marL="280713" lvl="1">
              <a:lnSpc>
                <a:spcPts val="3640"/>
              </a:lnSpc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  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snelheid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aanpassen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Als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helemaal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is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voorgelezen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balk er  </a:t>
            </a:r>
          </a:p>
          <a:p>
            <a:pPr marL="280713" lvl="1">
              <a:lnSpc>
                <a:spcPts val="3640"/>
              </a:lnSpc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   zo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uit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: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pic>
        <p:nvPicPr>
          <p:cNvPr id="19" name="Afbeelding 18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1014A9AD-D102-C63A-165B-583B4191B4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5032" y="3369207"/>
            <a:ext cx="2952750" cy="714375"/>
          </a:xfrm>
          <a:prstGeom prst="rect">
            <a:avLst/>
          </a:prstGeom>
        </p:spPr>
      </p:pic>
      <p:pic>
        <p:nvPicPr>
          <p:cNvPr id="23" name="Afbeelding 22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FA829A9B-88C9-E938-9CBA-5EA112B53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5032" y="5704361"/>
            <a:ext cx="4972050" cy="666750"/>
          </a:xfrm>
          <a:prstGeom prst="rect">
            <a:avLst/>
          </a:prstGeom>
        </p:spPr>
      </p:pic>
      <p:pic>
        <p:nvPicPr>
          <p:cNvPr id="24" name="Afbeelding 23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289A806C-84CC-512B-24A7-56B5381EC7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0176" y="8898294"/>
            <a:ext cx="4886325" cy="6858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D4858BD-CD8A-9EC3-AA04-414665FC01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312" y="1950351"/>
            <a:ext cx="7438659" cy="4982000"/>
          </a:xfrm>
          <a:prstGeom prst="rect">
            <a:avLst/>
          </a:prstGeom>
        </p:spPr>
      </p:pic>
      <p:sp>
        <p:nvSpPr>
          <p:cNvPr id="28" name="Pijl-links 7">
            <a:extLst>
              <a:ext uri="{FF2B5EF4-FFF2-40B4-BE49-F238E27FC236}">
                <a16:creationId xmlns:a16="http://schemas.microsoft.com/office/drawing/2014/main" id="{522F350B-C1B2-CFC1-B153-2B87DDED8419}"/>
              </a:ext>
            </a:extLst>
          </p:cNvPr>
          <p:cNvSpPr/>
          <p:nvPr/>
        </p:nvSpPr>
        <p:spPr>
          <a:xfrm>
            <a:off x="2072478" y="2297194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0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229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0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Ga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naar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>
                <a:solidFill>
                  <a:srgbClr val="1D3A6E"/>
                </a:solidFill>
                <a:latin typeface="Nunito 2"/>
                <a:hlinkClick r:id="rId4"/>
              </a:rPr>
              <a:t>www.diatoetsen.nl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670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‘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Inloggen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’</a:t>
            </a: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3207841" cy="78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Inloggen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DA51ABB3-43C9-72D5-EDBC-ED5F0BB32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205" y="2402581"/>
            <a:ext cx="703043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2248840" y="9551361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499227" y="9551361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749613" y="9551361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0" y="9551361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D036928-E433-9D90-F346-9A05EFB26F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372098">
            <a:off x="16783777" y="1564471"/>
            <a:ext cx="696608" cy="586035"/>
          </a:xfrm>
          <a:custGeom>
            <a:avLst/>
            <a:gdLst/>
            <a:ahLst/>
            <a:cxnLst/>
            <a:rect l="l" t="t" r="r" b="b"/>
            <a:pathLst>
              <a:path w="696608" h="586035">
                <a:moveTo>
                  <a:pt x="0" y="0"/>
                </a:moveTo>
                <a:lnTo>
                  <a:pt x="696609" y="0"/>
                </a:lnTo>
                <a:lnTo>
                  <a:pt x="696609" y="586036"/>
                </a:lnTo>
                <a:lnTo>
                  <a:pt x="0" y="586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2C602BD1-4370-C07A-D8F6-4756619634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701988">
            <a:off x="16300704" y="867735"/>
            <a:ext cx="558911" cy="558911"/>
          </a:xfrm>
          <a:custGeom>
            <a:avLst/>
            <a:gdLst/>
            <a:ahLst/>
            <a:cxnLst/>
            <a:rect l="l" t="t" r="r" b="b"/>
            <a:pathLst>
              <a:path w="558911" h="558911">
                <a:moveTo>
                  <a:pt x="0" y="0"/>
                </a:moveTo>
                <a:lnTo>
                  <a:pt x="558911" y="0"/>
                </a:lnTo>
                <a:lnTo>
                  <a:pt x="558911" y="558912"/>
                </a:lnTo>
                <a:lnTo>
                  <a:pt x="0" y="558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4C2A5E3-539F-2AD1-C9DE-D1FD967D04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68727">
            <a:off x="16987621" y="603834"/>
            <a:ext cx="684529" cy="684529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0" y="0"/>
                </a:moveTo>
                <a:lnTo>
                  <a:pt x="684530" y="0"/>
                </a:lnTo>
                <a:lnTo>
                  <a:pt x="684530" y="684529"/>
                </a:lnTo>
                <a:lnTo>
                  <a:pt x="0" y="684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1733CF78-ABAA-246D-EC1A-686685EDD776}"/>
              </a:ext>
            </a:extLst>
          </p:cNvPr>
          <p:cNvSpPr txBox="1"/>
          <p:nvPr/>
        </p:nvSpPr>
        <p:spPr>
          <a:xfrm>
            <a:off x="2411775" y="3702434"/>
            <a:ext cx="15175461" cy="2805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200"/>
              </a:lnSpc>
              <a:spcBef>
                <a:spcPct val="0"/>
              </a:spcBef>
            </a:pPr>
            <a:r>
              <a:rPr lang="en-US" sz="7600">
                <a:solidFill>
                  <a:srgbClr val="1D3A6E"/>
                </a:solidFill>
                <a:latin typeface="Nunito 1"/>
              </a:rPr>
              <a:t>Veel </a:t>
            </a:r>
            <a:r>
              <a:rPr lang="en-US" sz="7600" err="1">
                <a:solidFill>
                  <a:srgbClr val="1D3A6E"/>
                </a:solidFill>
                <a:latin typeface="Nunito 1"/>
              </a:rPr>
              <a:t>succes</a:t>
            </a:r>
            <a:r>
              <a:rPr lang="en-US" sz="7600">
                <a:solidFill>
                  <a:srgbClr val="1D3A6E"/>
                </a:solidFill>
                <a:latin typeface="Nunito 1"/>
              </a:rPr>
              <a:t> met het </a:t>
            </a:r>
            <a:r>
              <a:rPr lang="en-US" sz="7600" err="1">
                <a:solidFill>
                  <a:srgbClr val="1D3A6E"/>
                </a:solidFill>
                <a:latin typeface="Nunito 1"/>
              </a:rPr>
              <a:t>maken</a:t>
            </a:r>
            <a:r>
              <a:rPr lang="en-US" sz="7600">
                <a:solidFill>
                  <a:srgbClr val="1D3A6E"/>
                </a:solidFill>
                <a:latin typeface="Nunito 1"/>
              </a:rPr>
              <a:t> van de </a:t>
            </a:r>
            <a:r>
              <a:rPr lang="en-US" sz="7600" err="1">
                <a:solidFill>
                  <a:srgbClr val="1D3A6E"/>
                </a:solidFill>
                <a:latin typeface="Nunito 1"/>
              </a:rPr>
              <a:t>toetsen</a:t>
            </a:r>
            <a:r>
              <a:rPr lang="en-US" sz="7600">
                <a:solidFill>
                  <a:srgbClr val="1D3A6E"/>
                </a:solidFill>
                <a:latin typeface="Nunito 1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41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698432" cy="5524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start met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enkele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voorbeeldvragen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Gebruik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uitrekenpapier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Gebruik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punten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spaties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in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Bijvoorbeeld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15000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NIET 15.000 of 15 000 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Beantwoord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over geld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altijd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met 0 of 2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cijfers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achter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komma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dus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Diacijfer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19EFB7-5F20-42BC-F394-BE69E858BA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452" y="3074293"/>
            <a:ext cx="7350383" cy="336957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EB8FE11-C432-8F6A-8F6A-B6B48B8004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50877" y="6143787"/>
            <a:ext cx="2486372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5524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Als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antwoord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breuk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is,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bijvoorbeeld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½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vul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zo in: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713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Als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digitale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tijd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wilt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invullen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bijvoorbeeld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16:48, dan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vul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zo in: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Diacijfer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9C61A0A-9474-6C37-DDD8-5D8340E22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452" y="3074293"/>
            <a:ext cx="7350383" cy="336957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5A67FA8-0066-4D92-0842-9C78938A91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0176" y="6696352"/>
            <a:ext cx="2442303" cy="1145772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3BCB1F5-3E8B-62E2-3FC6-E87EF08461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893" y="3632149"/>
            <a:ext cx="1000265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19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3677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Bij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schemavraag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staat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het schema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altijd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onderaan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Als je op het schema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komt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het schema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groot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beeld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Als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daarna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teksticoontje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klikt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,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komt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tekst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beeld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Diatekst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D1902493-0CBE-D05D-D9B6-9360591C1A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89" y="2550682"/>
            <a:ext cx="7395309" cy="4773980"/>
          </a:xfrm>
          <a:prstGeom prst="rect">
            <a:avLst/>
          </a:prstGeom>
        </p:spPr>
      </p:pic>
      <p:sp>
        <p:nvSpPr>
          <p:cNvPr id="26" name="Pijl-links 7">
            <a:extLst>
              <a:ext uri="{FF2B5EF4-FFF2-40B4-BE49-F238E27FC236}">
                <a16:creationId xmlns:a16="http://schemas.microsoft.com/office/drawing/2014/main" id="{557DC336-BE5A-99EE-E5D3-3B2866BC38A3}"/>
              </a:ext>
            </a:extLst>
          </p:cNvPr>
          <p:cNvSpPr/>
          <p:nvPr/>
        </p:nvSpPr>
        <p:spPr>
          <a:xfrm rot="5400000">
            <a:off x="1974012" y="7017694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76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413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Pak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wachtwoordbrief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</a:p>
          <a:p>
            <a:pPr marL="280670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Controleer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je eigen naam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erop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staat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280670" lvl="1"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nl-NL" sz="2600">
                <a:solidFill>
                  <a:srgbClr val="1D3A6E"/>
                </a:solidFill>
                <a:latin typeface="Nunito 2"/>
              </a:rPr>
              <a:t>Vul in dit scherm je gebruikersnaam in</a:t>
            </a:r>
          </a:p>
          <a:p>
            <a:pPr marL="280670" lvl="1">
              <a:lnSpc>
                <a:spcPts val="3640"/>
              </a:lnSpc>
            </a:pPr>
            <a:endParaRPr lang="nl-NL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nl-NL" sz="2600">
                <a:solidFill>
                  <a:srgbClr val="1D3A6E"/>
                </a:solidFill>
                <a:latin typeface="Nunito 2"/>
              </a:rPr>
              <a:t>Vul in het scherm je wachtwoord in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7080423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Inloggen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met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wachtwoord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F641B3-7DD8-B4E9-C156-74BE26CD1A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522" y="2260107"/>
            <a:ext cx="7030431" cy="4829849"/>
          </a:xfrm>
          <a:prstGeom prst="rect">
            <a:avLst/>
          </a:prstGeom>
        </p:spPr>
      </p:pic>
      <p:sp>
        <p:nvSpPr>
          <p:cNvPr id="19" name="Pijl-links 7">
            <a:extLst>
              <a:ext uri="{FF2B5EF4-FFF2-40B4-BE49-F238E27FC236}">
                <a16:creationId xmlns:a16="http://schemas.microsoft.com/office/drawing/2014/main" id="{4C3B08AC-D3F9-7838-8AC1-73A75DD106FF}"/>
              </a:ext>
            </a:extLst>
          </p:cNvPr>
          <p:cNvSpPr/>
          <p:nvPr/>
        </p:nvSpPr>
        <p:spPr>
          <a:xfrm>
            <a:off x="7045739" y="3831619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links 7">
            <a:extLst>
              <a:ext uri="{FF2B5EF4-FFF2-40B4-BE49-F238E27FC236}">
                <a16:creationId xmlns:a16="http://schemas.microsoft.com/office/drawing/2014/main" id="{E306E3DD-03F5-9BD6-3066-EBF35FF8AC82}"/>
              </a:ext>
            </a:extLst>
          </p:cNvPr>
          <p:cNvSpPr/>
          <p:nvPr/>
        </p:nvSpPr>
        <p:spPr>
          <a:xfrm>
            <a:off x="7045739" y="4643423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75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229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Controleer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of je eigen naam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rechts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bovenin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in het midden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staat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‘Toetsen’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3207841" cy="78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Starten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Pijl-links 7">
            <a:extLst>
              <a:ext uri="{FF2B5EF4-FFF2-40B4-BE49-F238E27FC236}">
                <a16:creationId xmlns:a16="http://schemas.microsoft.com/office/drawing/2014/main" id="{C9BE9CAD-CB09-8A68-98F2-670BD30E7DA9}"/>
              </a:ext>
            </a:extLst>
          </p:cNvPr>
          <p:cNvSpPr/>
          <p:nvPr/>
        </p:nvSpPr>
        <p:spPr>
          <a:xfrm>
            <a:off x="8029889" y="3031270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326D372-55BD-43F4-057D-717CE24DE9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345" y="3031270"/>
            <a:ext cx="7062598" cy="3455615"/>
          </a:xfrm>
          <a:prstGeom prst="rect">
            <a:avLst/>
          </a:prstGeom>
        </p:spPr>
      </p:pic>
      <p:sp>
        <p:nvSpPr>
          <p:cNvPr id="19" name="Pijl-links 7">
            <a:extLst>
              <a:ext uri="{FF2B5EF4-FFF2-40B4-BE49-F238E27FC236}">
                <a16:creationId xmlns:a16="http://schemas.microsoft.com/office/drawing/2014/main" id="{1D31AC26-F3F9-944B-2B88-6C1881843C68}"/>
              </a:ext>
            </a:extLst>
          </p:cNvPr>
          <p:cNvSpPr/>
          <p:nvPr/>
        </p:nvSpPr>
        <p:spPr>
          <a:xfrm rot="10800000">
            <a:off x="930349" y="4401550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413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nu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(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) die je docent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heeft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klaargezet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Wacht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tot de docent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zegt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welke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mag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beginnen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om te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beginnen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3207841" cy="78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 err="1">
                <a:solidFill>
                  <a:srgbClr val="1D3A6E"/>
                </a:solidFill>
                <a:latin typeface="Nunito 2 Bold"/>
              </a:rPr>
              <a:t>Starten</a:t>
            </a:r>
            <a:endParaRPr lang="en-US" sz="4500">
              <a:solidFill>
                <a:srgbClr val="1D3A6E"/>
              </a:solidFill>
              <a:latin typeface="Nunito 2 Bold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EB06BAE-8952-F1EA-0B33-2CBE260617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292" y="2921809"/>
            <a:ext cx="7068344" cy="3625083"/>
          </a:xfrm>
          <a:prstGeom prst="rect">
            <a:avLst/>
          </a:prstGeom>
        </p:spPr>
      </p:pic>
      <p:sp>
        <p:nvSpPr>
          <p:cNvPr id="19" name="Pijl-links 7">
            <a:extLst>
              <a:ext uri="{FF2B5EF4-FFF2-40B4-BE49-F238E27FC236}">
                <a16:creationId xmlns:a16="http://schemas.microsoft.com/office/drawing/2014/main" id="{1D31AC26-F3F9-944B-2B88-6C1881843C68}"/>
              </a:ext>
            </a:extLst>
          </p:cNvPr>
          <p:cNvSpPr/>
          <p:nvPr/>
        </p:nvSpPr>
        <p:spPr>
          <a:xfrm rot="10800000">
            <a:off x="678063" y="4358921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63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433916" y="412901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88379" y="156519"/>
            <a:ext cx="7222019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 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C728C4C-E53D-6053-E53E-1897D9561A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9070" y="914244"/>
            <a:ext cx="12827779" cy="88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9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496584" y="365223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126441" y="94436"/>
            <a:ext cx="747622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 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6129126-3C79-2CD2-FDF3-BA9CAB98B0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3459" y="873495"/>
            <a:ext cx="13094526" cy="92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413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Links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bovenin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met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welke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de slag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gaat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Je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ziet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eerst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korte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uitleg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. Lees die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goed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door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 err="1">
                <a:solidFill>
                  <a:srgbClr val="1D3A6E"/>
                </a:solidFill>
                <a:latin typeface="Nunito 2"/>
              </a:rPr>
              <a:t>Klik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daarna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rechts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onderin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op ‘Start’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Pijl-links 7">
            <a:extLst>
              <a:ext uri="{FF2B5EF4-FFF2-40B4-BE49-F238E27FC236}">
                <a16:creationId xmlns:a16="http://schemas.microsoft.com/office/drawing/2014/main" id="{48C6912C-70A7-5854-173B-05C1D84BA79E}"/>
              </a:ext>
            </a:extLst>
          </p:cNvPr>
          <p:cNvSpPr/>
          <p:nvPr/>
        </p:nvSpPr>
        <p:spPr>
          <a:xfrm rot="16200000">
            <a:off x="1218274" y="1343779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C3BCDB83-3437-6E9D-15FA-3B42E1E74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609" y="2298585"/>
            <a:ext cx="7024027" cy="4661174"/>
          </a:xfrm>
          <a:prstGeom prst="rect">
            <a:avLst/>
          </a:prstGeom>
        </p:spPr>
      </p:pic>
      <p:sp>
        <p:nvSpPr>
          <p:cNvPr id="23" name="Pijl-links 7">
            <a:extLst>
              <a:ext uri="{FF2B5EF4-FFF2-40B4-BE49-F238E27FC236}">
                <a16:creationId xmlns:a16="http://schemas.microsoft.com/office/drawing/2014/main" id="{48A9B812-0D4A-2B57-E444-7272698A0211}"/>
              </a:ext>
            </a:extLst>
          </p:cNvPr>
          <p:cNvSpPr/>
          <p:nvPr/>
        </p:nvSpPr>
        <p:spPr>
          <a:xfrm rot="16200000">
            <a:off x="6730346" y="5644490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73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7525689" y="0"/>
            <a:ext cx="749613" cy="735639"/>
            <a:chOff x="0" y="0"/>
            <a:chExt cx="229142" cy="22487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2EB1E3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 rot="-10800000">
            <a:off x="16776075" y="0"/>
            <a:ext cx="749613" cy="735639"/>
            <a:chOff x="0" y="0"/>
            <a:chExt cx="229142" cy="22487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BC53B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-10800000">
            <a:off x="16026462" y="0"/>
            <a:ext cx="749613" cy="735639"/>
            <a:chOff x="0" y="0"/>
            <a:chExt cx="229142" cy="2248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4FAF2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10800000">
            <a:off x="15276849" y="0"/>
            <a:ext cx="749613" cy="735639"/>
            <a:chOff x="0" y="0"/>
            <a:chExt cx="229142" cy="22487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29142" cy="224870"/>
            </a:xfrm>
            <a:custGeom>
              <a:avLst/>
              <a:gdLst/>
              <a:ahLst/>
              <a:cxnLst/>
              <a:rect l="l" t="t" r="r" b="b"/>
              <a:pathLst>
                <a:path w="229142" h="224870">
                  <a:moveTo>
                    <a:pt x="0" y="0"/>
                  </a:moveTo>
                  <a:lnTo>
                    <a:pt x="229142" y="0"/>
                  </a:lnTo>
                  <a:lnTo>
                    <a:pt x="229142" y="224870"/>
                  </a:lnTo>
                  <a:lnTo>
                    <a:pt x="0" y="224870"/>
                  </a:lnTo>
                  <a:close/>
                </a:path>
              </a:pathLst>
            </a:custGeom>
            <a:solidFill>
              <a:srgbClr val="FE7D5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29428" y="546049"/>
            <a:ext cx="7698432" cy="8426058"/>
            <a:chOff x="0" y="0"/>
            <a:chExt cx="2027570" cy="221920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27570" cy="2219209"/>
            </a:xfrm>
            <a:custGeom>
              <a:avLst/>
              <a:gdLst/>
              <a:ahLst/>
              <a:cxnLst/>
              <a:rect l="l" t="t" r="r" b="b"/>
              <a:pathLst>
                <a:path w="2027570" h="2219209">
                  <a:moveTo>
                    <a:pt x="0" y="0"/>
                  </a:moveTo>
                  <a:lnTo>
                    <a:pt x="2027570" y="0"/>
                  </a:lnTo>
                  <a:lnTo>
                    <a:pt x="2027570" y="2219209"/>
                  </a:lnTo>
                  <a:lnTo>
                    <a:pt x="0" y="2219209"/>
                  </a:lnTo>
                  <a:close/>
                </a:path>
              </a:pathLst>
            </a:custGeom>
            <a:solidFill>
              <a:srgbClr val="D0E1B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92851" y="9461162"/>
            <a:ext cx="966449" cy="641371"/>
          </a:xfrm>
          <a:custGeom>
            <a:avLst/>
            <a:gdLst/>
            <a:ahLst/>
            <a:cxnLst/>
            <a:rect l="l" t="t" r="r" b="b"/>
            <a:pathLst>
              <a:path w="966449" h="641371">
                <a:moveTo>
                  <a:pt x="0" y="0"/>
                </a:moveTo>
                <a:lnTo>
                  <a:pt x="966449" y="0"/>
                </a:lnTo>
                <a:lnTo>
                  <a:pt x="966449" y="641371"/>
                </a:lnTo>
                <a:lnTo>
                  <a:pt x="0" y="64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616743" y="2502711"/>
            <a:ext cx="7483901" cy="321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Elke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toets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start met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enkele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voorbeeldvragen</a:t>
            </a: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D3A6E"/>
                </a:solidFill>
                <a:latin typeface="Nunito 2"/>
              </a:rPr>
              <a:t>Boven de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staat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in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geel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aangegeven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dat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het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een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</a:t>
            </a:r>
            <a:r>
              <a:rPr lang="en-US" sz="2600" err="1">
                <a:solidFill>
                  <a:srgbClr val="1D3A6E"/>
                </a:solidFill>
                <a:latin typeface="Nunito 2"/>
              </a:rPr>
              <a:t>voorbeeldvraag</a:t>
            </a:r>
            <a:r>
              <a:rPr lang="en-US" sz="2600">
                <a:solidFill>
                  <a:srgbClr val="1D3A6E"/>
                </a:solidFill>
                <a:latin typeface="Nunito 2"/>
              </a:rPr>
              <a:t> is</a:t>
            </a:r>
          </a:p>
          <a:p>
            <a:pPr marL="561426" lvl="1" indent="-280713">
              <a:lnSpc>
                <a:spcPts val="3640"/>
              </a:lnSpc>
              <a:buFont typeface="Arial"/>
              <a:buChar char="•"/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1D3A6E"/>
              </a:solidFill>
              <a:latin typeface="Nunito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614276" y="1846690"/>
            <a:ext cx="431801" cy="322738"/>
          </a:xfrm>
          <a:custGeom>
            <a:avLst/>
            <a:gdLst/>
            <a:ahLst/>
            <a:cxnLst/>
            <a:rect l="l" t="t" r="r" b="b"/>
            <a:pathLst>
              <a:path w="431801" h="322738">
                <a:moveTo>
                  <a:pt x="0" y="0"/>
                </a:moveTo>
                <a:lnTo>
                  <a:pt x="431801" y="0"/>
                </a:lnTo>
                <a:lnTo>
                  <a:pt x="431801" y="322738"/>
                </a:lnTo>
                <a:lnTo>
                  <a:pt x="0" y="3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0178877" y="1518135"/>
            <a:ext cx="6266675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1D3A6E"/>
                </a:solidFill>
                <a:latin typeface="Nunito 2 Bold"/>
              </a:rPr>
              <a:t>Hoe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werkt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 de </a:t>
            </a:r>
            <a:r>
              <a:rPr lang="en-US" sz="4500" err="1">
                <a:solidFill>
                  <a:srgbClr val="1D3A6E"/>
                </a:solidFill>
                <a:latin typeface="Nunito 2 Bold"/>
              </a:rPr>
              <a:t>toets</a:t>
            </a:r>
            <a:r>
              <a:rPr lang="en-US" sz="4500">
                <a:solidFill>
                  <a:srgbClr val="1D3A6E"/>
                </a:solidFill>
                <a:latin typeface="Nunito 2 Bold"/>
              </a:rPr>
              <a:t>?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6E5B5CB-6726-756B-BF96-D5B46E40FA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96612">
            <a:off x="1548176" y="8683576"/>
            <a:ext cx="683989" cy="575419"/>
          </a:xfrm>
          <a:custGeom>
            <a:avLst/>
            <a:gdLst/>
            <a:ahLst/>
            <a:cxnLst/>
            <a:rect l="l" t="t" r="r" b="b"/>
            <a:pathLst>
              <a:path w="683989" h="575419">
                <a:moveTo>
                  <a:pt x="0" y="0"/>
                </a:moveTo>
                <a:lnTo>
                  <a:pt x="683989" y="0"/>
                </a:lnTo>
                <a:lnTo>
                  <a:pt x="683989" y="575419"/>
                </a:lnTo>
                <a:lnTo>
                  <a:pt x="0" y="575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B6EA5524-8926-CA55-D081-5CB573877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826502">
            <a:off x="1031723" y="9419259"/>
            <a:ext cx="548786" cy="548786"/>
          </a:xfrm>
          <a:custGeom>
            <a:avLst/>
            <a:gdLst/>
            <a:ahLst/>
            <a:cxnLst/>
            <a:rect l="l" t="t" r="r" b="b"/>
            <a:pathLst>
              <a:path w="548786" h="548786">
                <a:moveTo>
                  <a:pt x="0" y="0"/>
                </a:moveTo>
                <a:lnTo>
                  <a:pt x="548786" y="0"/>
                </a:lnTo>
                <a:lnTo>
                  <a:pt x="548786" y="548786"/>
                </a:lnTo>
                <a:lnTo>
                  <a:pt x="0" y="548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747D2BB-A715-ACDA-EF86-8C6182AE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751163">
            <a:off x="594285" y="8571659"/>
            <a:ext cx="672128" cy="672128"/>
          </a:xfrm>
          <a:custGeom>
            <a:avLst/>
            <a:gdLst/>
            <a:ahLst/>
            <a:cxnLst/>
            <a:rect l="l" t="t" r="r" b="b"/>
            <a:pathLst>
              <a:path w="672128" h="672128">
                <a:moveTo>
                  <a:pt x="0" y="0"/>
                </a:moveTo>
                <a:lnTo>
                  <a:pt x="672129" y="0"/>
                </a:lnTo>
                <a:lnTo>
                  <a:pt x="672129" y="672128"/>
                </a:lnTo>
                <a:lnTo>
                  <a:pt x="0" y="672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2F5D3C-A7DC-F301-C3E5-683FCDAD67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926" y="2429505"/>
            <a:ext cx="7186710" cy="4870077"/>
          </a:xfrm>
          <a:prstGeom prst="rect">
            <a:avLst/>
          </a:prstGeom>
        </p:spPr>
      </p:pic>
      <p:sp>
        <p:nvSpPr>
          <p:cNvPr id="23" name="Pijl-links 7">
            <a:extLst>
              <a:ext uri="{FF2B5EF4-FFF2-40B4-BE49-F238E27FC236}">
                <a16:creationId xmlns:a16="http://schemas.microsoft.com/office/drawing/2014/main" id="{92FDF589-1E76-F37E-6CCC-5CE61331CD2C}"/>
              </a:ext>
            </a:extLst>
          </p:cNvPr>
          <p:cNvSpPr/>
          <p:nvPr/>
        </p:nvSpPr>
        <p:spPr>
          <a:xfrm>
            <a:off x="5723723" y="3015394"/>
            <a:ext cx="944200" cy="493926"/>
          </a:xfrm>
          <a:prstGeom prst="leftArrow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68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B37A6A48DC740992C4CAA4B9B3237" ma:contentTypeVersion="13" ma:contentTypeDescription="Een nieuw document maken." ma:contentTypeScope="" ma:versionID="0cc3c41f6fca286d864408f75f211973">
  <xsd:schema xmlns:xsd="http://www.w3.org/2001/XMLSchema" xmlns:xs="http://www.w3.org/2001/XMLSchema" xmlns:p="http://schemas.microsoft.com/office/2006/metadata/properties" xmlns:ns2="d3ac2ec1-b142-449d-98cf-a318b3dc374b" xmlns:ns3="5a347d68-3563-4f5b-9aa2-44501134d23c" targetNamespace="http://schemas.microsoft.com/office/2006/metadata/properties" ma:root="true" ma:fieldsID="87f617171edcf122ec1015869873bf2c" ns2:_="" ns3:_="">
    <xsd:import namespace="d3ac2ec1-b142-449d-98cf-a318b3dc374b"/>
    <xsd:import namespace="5a347d68-3563-4f5b-9aa2-44501134d2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c2ec1-b142-449d-98cf-a318b3dc3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f69931d-b475-47cd-afab-c2b2c3062e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47d68-3563-4f5b-9aa2-44501134d2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190ab50-cc86-45b4-a57e-656cd2b341be}" ma:internalName="TaxCatchAll" ma:showField="CatchAllData" ma:web="5a347d68-3563-4f5b-9aa2-44501134d2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ac2ec1-b142-449d-98cf-a318b3dc374b">
      <Terms xmlns="http://schemas.microsoft.com/office/infopath/2007/PartnerControls"/>
    </lcf76f155ced4ddcb4097134ff3c332f>
    <TaxCatchAll xmlns="5a347d68-3563-4f5b-9aa2-44501134d2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02917E-3FCF-4E0B-B337-F81455440C77}">
  <ds:schemaRefs>
    <ds:schemaRef ds:uri="5a347d68-3563-4f5b-9aa2-44501134d23c"/>
    <ds:schemaRef ds:uri="d3ac2ec1-b142-449d-98cf-a318b3dc37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2758A1-80BE-4434-8B38-B5BF7A2F2FD3}">
  <ds:schemaRefs>
    <ds:schemaRef ds:uri="38c4bf9f-e035-409d-acef-13ec5b065314"/>
    <ds:schemaRef ds:uri="3e53390c-3b80-41fd-a7ab-976b9cf29942"/>
    <ds:schemaRef ds:uri="5a347d68-3563-4f5b-9aa2-44501134d23c"/>
    <ds:schemaRef ds:uri="d3ac2ec1-b142-449d-98cf-a318b3dc374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5D8F20-0B24-4C81-9554-A82FFD585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Aangepast</PresentationFormat>
  <Slides>23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sheets</dc:title>
  <dc:creator>Lianne Maerman</dc:creator>
  <cp:revision>5</cp:revision>
  <dcterms:created xsi:type="dcterms:W3CDTF">2006-08-16T00:00:00Z</dcterms:created>
  <dcterms:modified xsi:type="dcterms:W3CDTF">2023-10-06T09:22:58Z</dcterms:modified>
  <dc:identifier>DAFn1xDPNoo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0x0101000C1B37A6A48DC740992C4CAA4B9B3237</vt:lpwstr>
  </property>
  <property fmtid="{D5CDD505-2E9C-101B-9397-08002B2CF9AE}" pid="3" name="MediaServiceImageTags">
    <vt:lpwstr/>
  </property>
</Properties>
</file>